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6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7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AD04D-EEAF-4582-9285-D7CCE09230AB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NZ"/>
        </a:p>
      </dgm:t>
    </dgm:pt>
    <dgm:pt modelId="{26BDD03D-4AE2-4320-97C7-E1777F09FC9D}">
      <dgm:prSet phldrT="[Text]" custT="1"/>
      <dgm:spPr>
        <a:ln>
          <a:prstDash val="sysDash"/>
        </a:ln>
      </dgm:spPr>
      <dgm:t>
        <a:bodyPr/>
        <a:lstStyle/>
        <a:p>
          <a:endParaRPr lang="en-NZ" sz="1400" b="1" dirty="0"/>
        </a:p>
      </dgm:t>
    </dgm:pt>
    <dgm:pt modelId="{0C64B553-6E18-4F6C-92A4-C12636A70D91}" type="parTrans" cxnId="{7A82393D-E5E2-4673-A31F-80F50113795A}">
      <dgm:prSet/>
      <dgm:spPr/>
      <dgm:t>
        <a:bodyPr/>
        <a:lstStyle/>
        <a:p>
          <a:endParaRPr lang="en-NZ" sz="1000"/>
        </a:p>
      </dgm:t>
    </dgm:pt>
    <dgm:pt modelId="{42269C92-6B59-4186-8E77-0DB15E8666CA}" type="sibTrans" cxnId="{7A82393D-E5E2-4673-A31F-80F50113795A}">
      <dgm:prSet custT="1"/>
      <dgm:spPr/>
      <dgm:t>
        <a:bodyPr/>
        <a:lstStyle/>
        <a:p>
          <a:endParaRPr lang="en-NZ" sz="1000"/>
        </a:p>
      </dgm:t>
    </dgm:pt>
    <dgm:pt modelId="{1B483CD2-9B03-42E6-9E1A-BB8DB1F69FB4}">
      <dgm:prSet phldrT="[Text]" custT="1"/>
      <dgm:spPr>
        <a:ln>
          <a:prstDash val="sysDash"/>
        </a:ln>
      </dgm:spPr>
      <dgm:t>
        <a:bodyPr/>
        <a:lstStyle/>
        <a:p>
          <a:r>
            <a:rPr lang="en-NZ" sz="1400" b="1" dirty="0" smtClean="0"/>
            <a:t>    Appraisal </a:t>
          </a:r>
          <a:r>
            <a:rPr lang="en-NZ" sz="1400" b="1" dirty="0"/>
            <a:t>Report</a:t>
          </a:r>
        </a:p>
      </dgm:t>
    </dgm:pt>
    <dgm:pt modelId="{A6C025DD-FFC1-4D52-90BE-0779197D1976}" type="parTrans" cxnId="{AD806A30-8556-4B41-ADB7-F209ED0DC0D1}">
      <dgm:prSet/>
      <dgm:spPr/>
      <dgm:t>
        <a:bodyPr/>
        <a:lstStyle/>
        <a:p>
          <a:endParaRPr lang="en-NZ" sz="1000"/>
        </a:p>
      </dgm:t>
    </dgm:pt>
    <dgm:pt modelId="{93D49CA9-DADB-4C3F-8749-90F464360470}" type="sibTrans" cxnId="{AD806A30-8556-4B41-ADB7-F209ED0DC0D1}">
      <dgm:prSet custT="1"/>
      <dgm:spPr/>
      <dgm:t>
        <a:bodyPr/>
        <a:lstStyle/>
        <a:p>
          <a:endParaRPr lang="en-NZ" sz="1000"/>
        </a:p>
      </dgm:t>
    </dgm:pt>
    <dgm:pt modelId="{A34362FB-0427-4D3D-8DB1-B33B1E6958FC}">
      <dgm:prSet phldrT="[Text]" custT="1"/>
      <dgm:spPr>
        <a:ln>
          <a:prstDash val="sysDash"/>
        </a:ln>
      </dgm:spPr>
      <dgm:t>
        <a:bodyPr/>
        <a:lstStyle/>
        <a:p>
          <a:endParaRPr lang="en-NZ" sz="1000" b="1" dirty="0"/>
        </a:p>
      </dgm:t>
    </dgm:pt>
    <dgm:pt modelId="{095D0157-05D9-4F48-81CE-69D80BC9BA28}" type="parTrans" cxnId="{F818F2B8-2D69-4E29-A4D3-41996562B51D}">
      <dgm:prSet/>
      <dgm:spPr/>
      <dgm:t>
        <a:bodyPr/>
        <a:lstStyle/>
        <a:p>
          <a:endParaRPr lang="en-NZ" sz="1000"/>
        </a:p>
      </dgm:t>
    </dgm:pt>
    <dgm:pt modelId="{54B0549F-8338-4BB2-B11E-A3144BEBDFCB}" type="sibTrans" cxnId="{F818F2B8-2D69-4E29-A4D3-41996562B51D}">
      <dgm:prSet custT="1"/>
      <dgm:spPr/>
      <dgm:t>
        <a:bodyPr/>
        <a:lstStyle/>
        <a:p>
          <a:endParaRPr lang="en-NZ" sz="1000"/>
        </a:p>
      </dgm:t>
    </dgm:pt>
    <dgm:pt modelId="{4DA55A75-60B4-483E-9FE1-1F5C9D20E461}">
      <dgm:prSet phldrT="[Text]" custT="1"/>
      <dgm:spPr>
        <a:ln>
          <a:prstDash val="sysDash"/>
        </a:ln>
      </dgm:spPr>
      <dgm:t>
        <a:bodyPr/>
        <a:lstStyle/>
        <a:p>
          <a:r>
            <a:rPr lang="en-NZ" sz="1400" b="1" dirty="0"/>
            <a:t>Appraisal Discussions</a:t>
          </a:r>
        </a:p>
      </dgm:t>
    </dgm:pt>
    <dgm:pt modelId="{0D1DFE9F-FD24-4357-A098-49DF224280C9}" type="parTrans" cxnId="{6C42A69F-97A3-4316-94E7-39B4D1A31EF7}">
      <dgm:prSet/>
      <dgm:spPr/>
      <dgm:t>
        <a:bodyPr/>
        <a:lstStyle/>
        <a:p>
          <a:endParaRPr lang="en-NZ" sz="1000"/>
        </a:p>
      </dgm:t>
    </dgm:pt>
    <dgm:pt modelId="{C09722D8-46B2-4C94-A19F-FD3F3566D34B}" type="sibTrans" cxnId="{6C42A69F-97A3-4316-94E7-39B4D1A31EF7}">
      <dgm:prSet custT="1"/>
      <dgm:spPr/>
      <dgm:t>
        <a:bodyPr/>
        <a:lstStyle/>
        <a:p>
          <a:endParaRPr lang="en-NZ" sz="1000"/>
        </a:p>
      </dgm:t>
    </dgm:pt>
    <dgm:pt modelId="{0C8AA459-FAEC-4D65-998C-C84E96C36749}">
      <dgm:prSet phldrT="[Text]" custT="1"/>
      <dgm:spPr>
        <a:ln>
          <a:prstDash val="sysDash"/>
        </a:ln>
      </dgm:spPr>
      <dgm:t>
        <a:bodyPr/>
        <a:lstStyle/>
        <a:p>
          <a:endParaRPr lang="en-NZ" sz="1000" b="1" dirty="0"/>
        </a:p>
      </dgm:t>
    </dgm:pt>
    <dgm:pt modelId="{4D2AF0BE-F4A4-44D5-806C-7864FA2A7DCE}" type="parTrans" cxnId="{0C44AAF4-1A0A-4948-B61F-88DF920649ED}">
      <dgm:prSet/>
      <dgm:spPr/>
      <dgm:t>
        <a:bodyPr/>
        <a:lstStyle/>
        <a:p>
          <a:endParaRPr lang="en-NZ" sz="1000"/>
        </a:p>
      </dgm:t>
    </dgm:pt>
    <dgm:pt modelId="{7478A72D-1702-4B45-A736-425314343DEC}" type="sibTrans" cxnId="{0C44AAF4-1A0A-4948-B61F-88DF920649ED}">
      <dgm:prSet custT="1"/>
      <dgm:spPr/>
      <dgm:t>
        <a:bodyPr/>
        <a:lstStyle/>
        <a:p>
          <a:endParaRPr lang="en-NZ" sz="1000"/>
        </a:p>
      </dgm:t>
    </dgm:pt>
    <dgm:pt modelId="{C045DEFD-D22D-4617-80C4-441BCC521015}">
      <dgm:prSet custT="1"/>
      <dgm:spPr>
        <a:ln>
          <a:prstDash val="sysDash"/>
        </a:ln>
      </dgm:spPr>
      <dgm:t>
        <a:bodyPr/>
        <a:lstStyle/>
        <a:p>
          <a:r>
            <a:rPr lang="en-NZ" sz="1400" dirty="0"/>
            <a:t>Interpreting evidence</a:t>
          </a:r>
        </a:p>
      </dgm:t>
    </dgm:pt>
    <dgm:pt modelId="{0A2B7FB4-2B06-4B22-A7BF-6A26D6CDA5EC}" type="parTrans" cxnId="{D387437D-E6CB-4CB4-B5E6-9BA304DA90E1}">
      <dgm:prSet/>
      <dgm:spPr/>
      <dgm:t>
        <a:bodyPr/>
        <a:lstStyle/>
        <a:p>
          <a:endParaRPr lang="en-NZ" sz="1000"/>
        </a:p>
      </dgm:t>
    </dgm:pt>
    <dgm:pt modelId="{88FCCBB6-A49B-48FD-8354-714ADB0B8DB9}" type="sibTrans" cxnId="{D387437D-E6CB-4CB4-B5E6-9BA304DA90E1}">
      <dgm:prSet/>
      <dgm:spPr/>
      <dgm:t>
        <a:bodyPr/>
        <a:lstStyle/>
        <a:p>
          <a:endParaRPr lang="en-NZ" sz="1000"/>
        </a:p>
      </dgm:t>
    </dgm:pt>
    <dgm:pt modelId="{BCC4E1FF-C8F0-42E5-9E69-0F2160F2E2AD}">
      <dgm:prSet custT="1"/>
      <dgm:spPr>
        <a:ln>
          <a:prstDash val="sysDash"/>
        </a:ln>
      </dgm:spPr>
      <dgm:t>
        <a:bodyPr/>
        <a:lstStyle/>
        <a:p>
          <a:r>
            <a:rPr lang="en-NZ" sz="1400" dirty="0"/>
            <a:t>Feedback</a:t>
          </a:r>
        </a:p>
      </dgm:t>
    </dgm:pt>
    <dgm:pt modelId="{525FEB0F-DB45-446E-9F62-8431A7BEB08E}" type="parTrans" cxnId="{0E875EC2-B8D6-45C6-9343-B5BABD77227A}">
      <dgm:prSet/>
      <dgm:spPr/>
      <dgm:t>
        <a:bodyPr/>
        <a:lstStyle/>
        <a:p>
          <a:endParaRPr lang="en-NZ" sz="1000"/>
        </a:p>
      </dgm:t>
    </dgm:pt>
    <dgm:pt modelId="{3694D946-DEDD-4FBF-AD27-D9A7BA6F2686}" type="sibTrans" cxnId="{0E875EC2-B8D6-45C6-9343-B5BABD77227A}">
      <dgm:prSet/>
      <dgm:spPr/>
      <dgm:t>
        <a:bodyPr/>
        <a:lstStyle/>
        <a:p>
          <a:endParaRPr lang="en-NZ" sz="1000"/>
        </a:p>
      </dgm:t>
    </dgm:pt>
    <dgm:pt modelId="{491EB3EC-06B8-4A40-92E0-A4D281374BEB}">
      <dgm:prSet custT="1"/>
      <dgm:spPr>
        <a:ln>
          <a:prstDash val="sysDash"/>
        </a:ln>
      </dgm:spPr>
      <dgm:t>
        <a:bodyPr/>
        <a:lstStyle/>
        <a:p>
          <a:r>
            <a:rPr lang="en-NZ" sz="1400" dirty="0"/>
            <a:t>Next steps</a:t>
          </a:r>
        </a:p>
      </dgm:t>
    </dgm:pt>
    <dgm:pt modelId="{CC1AA7D2-CD17-4CFD-8FBE-0B2DB8A9943C}" type="parTrans" cxnId="{C2A75904-52D0-4892-86F9-94F37C910C57}">
      <dgm:prSet/>
      <dgm:spPr/>
      <dgm:t>
        <a:bodyPr/>
        <a:lstStyle/>
        <a:p>
          <a:endParaRPr lang="en-NZ" sz="1000"/>
        </a:p>
      </dgm:t>
    </dgm:pt>
    <dgm:pt modelId="{5AD1FA78-884F-4E12-8EC7-C424DC92D791}" type="sibTrans" cxnId="{C2A75904-52D0-4892-86F9-94F37C910C57}">
      <dgm:prSet/>
      <dgm:spPr/>
      <dgm:t>
        <a:bodyPr/>
        <a:lstStyle/>
        <a:p>
          <a:endParaRPr lang="en-NZ" sz="1000"/>
        </a:p>
      </dgm:t>
    </dgm:pt>
    <dgm:pt modelId="{9866F68F-FBAE-477F-AB39-C8D7CF6887BB}">
      <dgm:prSet custT="1"/>
      <dgm:spPr>
        <a:ln>
          <a:prstDash val="sysDash"/>
        </a:ln>
      </dgm:spPr>
      <dgm:t>
        <a:bodyPr/>
        <a:lstStyle/>
        <a:p>
          <a:r>
            <a:rPr lang="en-NZ" sz="1400" dirty="0"/>
            <a:t>Affirmation</a:t>
          </a:r>
        </a:p>
      </dgm:t>
    </dgm:pt>
    <dgm:pt modelId="{13E95929-930E-437F-90A5-B7DF52063058}" type="parTrans" cxnId="{48C9D14B-E18F-4225-A6DC-00A1A63806B6}">
      <dgm:prSet/>
      <dgm:spPr/>
      <dgm:t>
        <a:bodyPr/>
        <a:lstStyle/>
        <a:p>
          <a:endParaRPr lang="en-NZ" sz="1000"/>
        </a:p>
      </dgm:t>
    </dgm:pt>
    <dgm:pt modelId="{9F17B075-92E1-47C1-BE66-5FD7BBCE2CA2}" type="sibTrans" cxnId="{48C9D14B-E18F-4225-A6DC-00A1A63806B6}">
      <dgm:prSet/>
      <dgm:spPr/>
      <dgm:t>
        <a:bodyPr/>
        <a:lstStyle/>
        <a:p>
          <a:endParaRPr lang="en-NZ" sz="1000"/>
        </a:p>
      </dgm:t>
    </dgm:pt>
    <dgm:pt modelId="{037E70A3-9097-4029-ACB1-2E3784384DDC}">
      <dgm:prSet custT="1"/>
      <dgm:spPr>
        <a:ln>
          <a:prstDash val="sysDash"/>
        </a:ln>
      </dgm:spPr>
      <dgm:t>
        <a:bodyPr/>
        <a:lstStyle/>
        <a:p>
          <a:r>
            <a:rPr lang="en-NZ" sz="1400"/>
            <a:t>Overall evaluative judgements/statements</a:t>
          </a:r>
        </a:p>
      </dgm:t>
    </dgm:pt>
    <dgm:pt modelId="{54DBE64D-651E-4AAC-BB3A-992582AE95AA}" type="parTrans" cxnId="{CA3883F1-55F1-404E-855F-F39DAC630FFA}">
      <dgm:prSet/>
      <dgm:spPr/>
      <dgm:t>
        <a:bodyPr/>
        <a:lstStyle/>
        <a:p>
          <a:endParaRPr lang="en-NZ" sz="1000"/>
        </a:p>
      </dgm:t>
    </dgm:pt>
    <dgm:pt modelId="{14082CF9-2308-48C5-B6A2-9EE7CE5D0235}" type="sibTrans" cxnId="{CA3883F1-55F1-404E-855F-F39DAC630FFA}">
      <dgm:prSet/>
      <dgm:spPr/>
      <dgm:t>
        <a:bodyPr/>
        <a:lstStyle/>
        <a:p>
          <a:endParaRPr lang="en-NZ" sz="1000"/>
        </a:p>
      </dgm:t>
    </dgm:pt>
    <dgm:pt modelId="{5E96CAF2-0825-4BE8-B49C-0DE93A42DF82}">
      <dgm:prSet custT="1"/>
      <dgm:spPr>
        <a:ln>
          <a:prstDash val="sysDash"/>
        </a:ln>
      </dgm:spPr>
      <dgm:t>
        <a:bodyPr/>
        <a:lstStyle/>
        <a:p>
          <a:r>
            <a:rPr lang="en-NZ" sz="1400"/>
            <a:t>Key strengths</a:t>
          </a:r>
        </a:p>
      </dgm:t>
    </dgm:pt>
    <dgm:pt modelId="{8261412D-6C57-4F74-A093-C404287E1D14}" type="parTrans" cxnId="{9804E434-2E77-43E9-8FBE-B07EC6B20D07}">
      <dgm:prSet/>
      <dgm:spPr/>
      <dgm:t>
        <a:bodyPr/>
        <a:lstStyle/>
        <a:p>
          <a:endParaRPr lang="en-NZ" sz="1000"/>
        </a:p>
      </dgm:t>
    </dgm:pt>
    <dgm:pt modelId="{B7317AA4-0BE1-41DF-A9EA-3C01E83DE47F}" type="sibTrans" cxnId="{9804E434-2E77-43E9-8FBE-B07EC6B20D07}">
      <dgm:prSet/>
      <dgm:spPr/>
      <dgm:t>
        <a:bodyPr/>
        <a:lstStyle/>
        <a:p>
          <a:endParaRPr lang="en-NZ" sz="1000"/>
        </a:p>
      </dgm:t>
    </dgm:pt>
    <dgm:pt modelId="{BDB615B8-4C19-427C-904D-FDB575AE44D3}">
      <dgm:prSet custT="1"/>
      <dgm:spPr>
        <a:ln>
          <a:prstDash val="sysDash"/>
        </a:ln>
      </dgm:spPr>
      <dgm:t>
        <a:bodyPr/>
        <a:lstStyle/>
        <a:p>
          <a:r>
            <a:rPr lang="en-NZ" sz="1400" dirty="0"/>
            <a:t>Concerns</a:t>
          </a:r>
        </a:p>
      </dgm:t>
    </dgm:pt>
    <dgm:pt modelId="{E68D4B6C-7EEB-4EDA-A2C3-A41A104C4B4F}" type="parTrans" cxnId="{4B308DE6-EFB9-4F05-B471-7CD1422C92B4}">
      <dgm:prSet/>
      <dgm:spPr/>
      <dgm:t>
        <a:bodyPr/>
        <a:lstStyle/>
        <a:p>
          <a:endParaRPr lang="en-NZ" sz="1000"/>
        </a:p>
      </dgm:t>
    </dgm:pt>
    <dgm:pt modelId="{64FDDDA7-D324-4EF4-9782-1966EB24FA78}" type="sibTrans" cxnId="{4B308DE6-EFB9-4F05-B471-7CD1422C92B4}">
      <dgm:prSet/>
      <dgm:spPr/>
      <dgm:t>
        <a:bodyPr/>
        <a:lstStyle/>
        <a:p>
          <a:endParaRPr lang="en-NZ" sz="1000"/>
        </a:p>
      </dgm:t>
    </dgm:pt>
    <dgm:pt modelId="{7C5C9C53-B5B6-4583-AC23-C2F2420CF54E}">
      <dgm:prSet custT="1"/>
      <dgm:spPr>
        <a:ln>
          <a:prstDash val="sysDash"/>
        </a:ln>
      </dgm:spPr>
      <dgm:t>
        <a:bodyPr/>
        <a:lstStyle/>
        <a:p>
          <a:r>
            <a:rPr lang="en-NZ" sz="1400"/>
            <a:t>Support to be provided</a:t>
          </a:r>
        </a:p>
      </dgm:t>
    </dgm:pt>
    <dgm:pt modelId="{9B764BD0-853A-4DF2-B0BA-EEC9AA6ACC93}" type="parTrans" cxnId="{6D0576D0-8213-4C86-A8AF-8105E8B1C80D}">
      <dgm:prSet/>
      <dgm:spPr/>
      <dgm:t>
        <a:bodyPr/>
        <a:lstStyle/>
        <a:p>
          <a:endParaRPr lang="en-NZ" sz="1000"/>
        </a:p>
      </dgm:t>
    </dgm:pt>
    <dgm:pt modelId="{4CBA338B-A65E-4C2C-9BD2-67AC5CA15719}" type="sibTrans" cxnId="{6D0576D0-8213-4C86-A8AF-8105E8B1C80D}">
      <dgm:prSet/>
      <dgm:spPr/>
      <dgm:t>
        <a:bodyPr/>
        <a:lstStyle/>
        <a:p>
          <a:endParaRPr lang="en-NZ" sz="1000"/>
        </a:p>
      </dgm:t>
    </dgm:pt>
    <dgm:pt modelId="{227CB18B-3779-4C81-AD19-6FEB1BFAF03F}" type="pres">
      <dgm:prSet presAssocID="{7AEAD04D-EEAF-4582-9285-D7CCE09230A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5EF388C4-B5C1-4374-89D1-9752BDF93F85}" type="pres">
      <dgm:prSet presAssocID="{7AEAD04D-EEAF-4582-9285-D7CCE09230AB}" presName="wedge1" presStyleLbl="node1" presStyleIdx="0" presStyleCnt="5" custScaleX="124891" custScaleY="121000"/>
      <dgm:spPr/>
      <dgm:t>
        <a:bodyPr/>
        <a:lstStyle/>
        <a:p>
          <a:endParaRPr lang="en-NZ"/>
        </a:p>
      </dgm:t>
    </dgm:pt>
    <dgm:pt modelId="{1660EE75-B7A9-4154-A72A-35F7F82BF523}" type="pres">
      <dgm:prSet presAssocID="{7AEAD04D-EEAF-4582-9285-D7CCE09230AB}" presName="dummy1a" presStyleCnt="0"/>
      <dgm:spPr/>
    </dgm:pt>
    <dgm:pt modelId="{DA3BD184-EF20-4B1C-B1C2-44379FC7D5B4}" type="pres">
      <dgm:prSet presAssocID="{7AEAD04D-EEAF-4582-9285-D7CCE09230AB}" presName="dummy1b" presStyleCnt="0"/>
      <dgm:spPr/>
    </dgm:pt>
    <dgm:pt modelId="{42B3A35E-0058-463F-9236-C61D9F65F035}" type="pres">
      <dgm:prSet presAssocID="{7AEAD04D-EEAF-4582-9285-D7CCE09230AB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99996ADA-E58C-4B2B-935B-4FEEBB1AD204}" type="pres">
      <dgm:prSet presAssocID="{7AEAD04D-EEAF-4582-9285-D7CCE09230AB}" presName="wedge2" presStyleLbl="node1" presStyleIdx="1" presStyleCnt="5" custScaleX="121000" custScaleY="121000"/>
      <dgm:spPr/>
      <dgm:t>
        <a:bodyPr/>
        <a:lstStyle/>
        <a:p>
          <a:endParaRPr lang="en-NZ"/>
        </a:p>
      </dgm:t>
    </dgm:pt>
    <dgm:pt modelId="{6AFC5379-C3D2-430A-B3AB-20B032753877}" type="pres">
      <dgm:prSet presAssocID="{7AEAD04D-EEAF-4582-9285-D7CCE09230AB}" presName="dummy2a" presStyleCnt="0"/>
      <dgm:spPr/>
    </dgm:pt>
    <dgm:pt modelId="{6FB77967-196B-401B-AFD3-64BC4F36CD36}" type="pres">
      <dgm:prSet presAssocID="{7AEAD04D-EEAF-4582-9285-D7CCE09230AB}" presName="dummy2b" presStyleCnt="0"/>
      <dgm:spPr/>
    </dgm:pt>
    <dgm:pt modelId="{788DB575-A4F6-4E3F-9975-0EA773985ECC}" type="pres">
      <dgm:prSet presAssocID="{7AEAD04D-EEAF-4582-9285-D7CCE09230AB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FA8266E-BDAC-43D9-9EAD-B919DA5EC739}" type="pres">
      <dgm:prSet presAssocID="{7AEAD04D-EEAF-4582-9285-D7CCE09230AB}" presName="wedge3" presStyleLbl="node1" presStyleIdx="2" presStyleCnt="5" custScaleX="121000" custScaleY="121000" custLinFactNeighborX="544" custLinFactNeighborY="-128"/>
      <dgm:spPr/>
      <dgm:t>
        <a:bodyPr/>
        <a:lstStyle/>
        <a:p>
          <a:endParaRPr lang="en-NZ"/>
        </a:p>
      </dgm:t>
    </dgm:pt>
    <dgm:pt modelId="{96B7A671-3DC0-4222-AB59-DE1222930AF9}" type="pres">
      <dgm:prSet presAssocID="{7AEAD04D-EEAF-4582-9285-D7CCE09230AB}" presName="dummy3a" presStyleCnt="0"/>
      <dgm:spPr/>
    </dgm:pt>
    <dgm:pt modelId="{A0D5F650-40BC-42D9-BB7C-55D1A24D1BE5}" type="pres">
      <dgm:prSet presAssocID="{7AEAD04D-EEAF-4582-9285-D7CCE09230AB}" presName="dummy3b" presStyleCnt="0"/>
      <dgm:spPr/>
    </dgm:pt>
    <dgm:pt modelId="{4543CE08-3B3B-4CA1-A8A4-C34BF7326769}" type="pres">
      <dgm:prSet presAssocID="{7AEAD04D-EEAF-4582-9285-D7CCE09230AB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65E5F4F-DA84-445F-9CA1-E244FBE2BF9E}" type="pres">
      <dgm:prSet presAssocID="{7AEAD04D-EEAF-4582-9285-D7CCE09230AB}" presName="wedge4" presStyleLbl="node1" presStyleIdx="3" presStyleCnt="5" custScaleX="121000" custScaleY="121000"/>
      <dgm:spPr/>
      <dgm:t>
        <a:bodyPr/>
        <a:lstStyle/>
        <a:p>
          <a:endParaRPr lang="en-NZ"/>
        </a:p>
      </dgm:t>
    </dgm:pt>
    <dgm:pt modelId="{BF759A28-8763-4C6D-B4F6-208AB0C69A21}" type="pres">
      <dgm:prSet presAssocID="{7AEAD04D-EEAF-4582-9285-D7CCE09230AB}" presName="dummy4a" presStyleCnt="0"/>
      <dgm:spPr/>
    </dgm:pt>
    <dgm:pt modelId="{07925189-BC58-40AB-B656-A767DFCA4CBB}" type="pres">
      <dgm:prSet presAssocID="{7AEAD04D-EEAF-4582-9285-D7CCE09230AB}" presName="dummy4b" presStyleCnt="0"/>
      <dgm:spPr/>
    </dgm:pt>
    <dgm:pt modelId="{6325B2C4-A296-40DA-8165-5C1A856BD30D}" type="pres">
      <dgm:prSet presAssocID="{7AEAD04D-EEAF-4582-9285-D7CCE09230AB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F229927-61C3-4431-ACB5-8803A3EC9A5A}" type="pres">
      <dgm:prSet presAssocID="{7AEAD04D-EEAF-4582-9285-D7CCE09230AB}" presName="wedge5" presStyleLbl="node1" presStyleIdx="4" presStyleCnt="5" custScaleX="121000" custScaleY="121000"/>
      <dgm:spPr/>
      <dgm:t>
        <a:bodyPr/>
        <a:lstStyle/>
        <a:p>
          <a:endParaRPr lang="en-NZ"/>
        </a:p>
      </dgm:t>
    </dgm:pt>
    <dgm:pt modelId="{7F7B9331-BF91-487F-B353-C0CAAAD548A0}" type="pres">
      <dgm:prSet presAssocID="{7AEAD04D-EEAF-4582-9285-D7CCE09230AB}" presName="dummy5a" presStyleCnt="0"/>
      <dgm:spPr/>
    </dgm:pt>
    <dgm:pt modelId="{29A05729-A5FA-4BD7-B9B8-4AA4365DA321}" type="pres">
      <dgm:prSet presAssocID="{7AEAD04D-EEAF-4582-9285-D7CCE09230AB}" presName="dummy5b" presStyleCnt="0"/>
      <dgm:spPr/>
    </dgm:pt>
    <dgm:pt modelId="{694F05E4-297C-4C3E-BB0C-AD402010B42E}" type="pres">
      <dgm:prSet presAssocID="{7AEAD04D-EEAF-4582-9285-D7CCE09230AB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E4A02A1-E67E-4D70-8027-AFFF34435B89}" type="pres">
      <dgm:prSet presAssocID="{42269C92-6B59-4186-8E77-0DB15E8666CA}" presName="arrowWedge1" presStyleLbl="fgSibTrans2D1" presStyleIdx="0" presStyleCnt="5" custScaleX="121000" custScaleY="121000" custLinFactNeighborX="998" custLinFactNeighborY="-627"/>
      <dgm:spPr/>
    </dgm:pt>
    <dgm:pt modelId="{B504CCA7-42D5-456F-AF18-370F52A85799}" type="pres">
      <dgm:prSet presAssocID="{54B0549F-8338-4BB2-B11E-A3144BEBDFCB}" presName="arrowWedge2" presStyleLbl="fgSibTrans2D1" presStyleIdx="1" presStyleCnt="5" custScaleX="121000" custScaleY="121000" custLinFactNeighborX="2280" custLinFactNeighborY="1097"/>
      <dgm:spPr/>
    </dgm:pt>
    <dgm:pt modelId="{4AA8DE99-44C7-4B3E-A0B8-EE9C56C6A269}" type="pres">
      <dgm:prSet presAssocID="{7478A72D-1702-4B45-A736-425314343DEC}" presName="arrowWedge3" presStyleLbl="fgSibTrans2D1" presStyleIdx="2" presStyleCnt="5" custScaleX="121000" custScaleY="121000" custLinFactNeighborX="-728" custLinFactNeighborY="2183"/>
      <dgm:spPr/>
    </dgm:pt>
    <dgm:pt modelId="{F520A694-DFA7-4920-87C8-57FDAD22C8F9}" type="pres">
      <dgm:prSet presAssocID="{C09722D8-46B2-4C94-A19F-FD3F3566D34B}" presName="arrowWedge4" presStyleLbl="fgSibTrans2D1" presStyleIdx="3" presStyleCnt="5" custScaleX="121000" custScaleY="121000" custLinFactNeighborX="-2366" custLinFactNeighborY="2184"/>
      <dgm:spPr/>
    </dgm:pt>
    <dgm:pt modelId="{591AB30B-8670-49FE-9041-B9ED47DE8DDD}" type="pres">
      <dgm:prSet presAssocID="{93D49CA9-DADB-4C3F-8749-90F464360470}" presName="arrowWedge5" presStyleLbl="fgSibTrans2D1" presStyleIdx="4" presStyleCnt="5" custScaleX="121000" custScaleY="121000" custLinFactNeighborX="1328" custLinFactNeighborY="758"/>
      <dgm:spPr/>
    </dgm:pt>
  </dgm:ptLst>
  <dgm:cxnLst>
    <dgm:cxn modelId="{FCED9D07-1852-4C20-B873-7465CBDA7174}" type="presOf" srcId="{26BDD03D-4AE2-4320-97C7-E1777F09FC9D}" destId="{5EF388C4-B5C1-4374-89D1-9752BDF93F85}" srcOrd="0" destOrd="0" presId="urn:microsoft.com/office/officeart/2005/8/layout/cycle8"/>
    <dgm:cxn modelId="{D8C6F6E7-8659-4FB5-856B-197D7EF973A8}" type="presOf" srcId="{9866F68F-FBAE-477F-AB39-C8D7CF6887BB}" destId="{865E5F4F-DA84-445F-9CA1-E244FBE2BF9E}" srcOrd="0" destOrd="2" presId="urn:microsoft.com/office/officeart/2005/8/layout/cycle8"/>
    <dgm:cxn modelId="{0C44AAF4-1A0A-4948-B61F-88DF920649ED}" srcId="{7AEAD04D-EEAF-4582-9285-D7CCE09230AB}" destId="{0C8AA459-FAEC-4D65-998C-C84E96C36749}" srcOrd="2" destOrd="0" parTransId="{4D2AF0BE-F4A4-44D5-806C-7864FA2A7DCE}" sibTransId="{7478A72D-1702-4B45-A736-425314343DEC}"/>
    <dgm:cxn modelId="{B1AE696F-ADFB-4249-9111-60B9D718FFB1}" type="presOf" srcId="{BDB615B8-4C19-427C-904D-FDB575AE44D3}" destId="{BF229927-61C3-4431-ACB5-8803A3EC9A5A}" srcOrd="0" destOrd="3" presId="urn:microsoft.com/office/officeart/2005/8/layout/cycle8"/>
    <dgm:cxn modelId="{CA3883F1-55F1-404E-855F-F39DAC630FFA}" srcId="{1B483CD2-9B03-42E6-9E1A-BB8DB1F69FB4}" destId="{037E70A3-9097-4029-ACB1-2E3784384DDC}" srcOrd="0" destOrd="0" parTransId="{54DBE64D-651E-4AAC-BB3A-992582AE95AA}" sibTransId="{14082CF9-2308-48C5-B6A2-9EE7CE5D0235}"/>
    <dgm:cxn modelId="{99FF3E82-6D46-4AE6-B741-ED23F7377957}" type="presOf" srcId="{7C5C9C53-B5B6-4583-AC23-C2F2420CF54E}" destId="{694F05E4-297C-4C3E-BB0C-AD402010B42E}" srcOrd="1" destOrd="4" presId="urn:microsoft.com/office/officeart/2005/8/layout/cycle8"/>
    <dgm:cxn modelId="{9804E434-2E77-43E9-8FBE-B07EC6B20D07}" srcId="{1B483CD2-9B03-42E6-9E1A-BB8DB1F69FB4}" destId="{5E96CAF2-0825-4BE8-B49C-0DE93A42DF82}" srcOrd="1" destOrd="0" parTransId="{8261412D-6C57-4F74-A093-C404287E1D14}" sibTransId="{B7317AA4-0BE1-41DF-A9EA-3C01E83DE47F}"/>
    <dgm:cxn modelId="{73D5D81D-AF7D-4A5A-BDE6-10F178B23C10}" type="presOf" srcId="{C045DEFD-D22D-4617-80C4-441BCC521015}" destId="{6325B2C4-A296-40DA-8165-5C1A856BD30D}" srcOrd="1" destOrd="1" presId="urn:microsoft.com/office/officeart/2005/8/layout/cycle8"/>
    <dgm:cxn modelId="{08285F64-416F-4D9C-8189-1940DF3D3AF6}" type="presOf" srcId="{4DA55A75-60B4-483E-9FE1-1F5C9D20E461}" destId="{865E5F4F-DA84-445F-9CA1-E244FBE2BF9E}" srcOrd="0" destOrd="0" presId="urn:microsoft.com/office/officeart/2005/8/layout/cycle8"/>
    <dgm:cxn modelId="{143D4AFD-BF04-4B79-8109-0D60532B2E2B}" type="presOf" srcId="{1B483CD2-9B03-42E6-9E1A-BB8DB1F69FB4}" destId="{694F05E4-297C-4C3E-BB0C-AD402010B42E}" srcOrd="1" destOrd="0" presId="urn:microsoft.com/office/officeart/2005/8/layout/cycle8"/>
    <dgm:cxn modelId="{7CA95C0B-EC32-43EB-ADDF-EC14652386E9}" type="presOf" srcId="{BCC4E1FF-C8F0-42E5-9E69-0F2160F2E2AD}" destId="{6325B2C4-A296-40DA-8165-5C1A856BD30D}" srcOrd="1" destOrd="3" presId="urn:microsoft.com/office/officeart/2005/8/layout/cycle8"/>
    <dgm:cxn modelId="{E28E562C-EDEF-44E4-9BBD-A5649BD17C4B}" type="presOf" srcId="{C045DEFD-D22D-4617-80C4-441BCC521015}" destId="{865E5F4F-DA84-445F-9CA1-E244FBE2BF9E}" srcOrd="0" destOrd="1" presId="urn:microsoft.com/office/officeart/2005/8/layout/cycle8"/>
    <dgm:cxn modelId="{D387437D-E6CB-4CB4-B5E6-9BA304DA90E1}" srcId="{4DA55A75-60B4-483E-9FE1-1F5C9D20E461}" destId="{C045DEFD-D22D-4617-80C4-441BCC521015}" srcOrd="0" destOrd="0" parTransId="{0A2B7FB4-2B06-4B22-A7BF-6A26D6CDA5EC}" sibTransId="{88FCCBB6-A49B-48FD-8354-714ADB0B8DB9}"/>
    <dgm:cxn modelId="{8BD02959-C65A-4DA5-B844-D1C5168249B2}" type="presOf" srcId="{BDB615B8-4C19-427C-904D-FDB575AE44D3}" destId="{694F05E4-297C-4C3E-BB0C-AD402010B42E}" srcOrd="1" destOrd="3" presId="urn:microsoft.com/office/officeart/2005/8/layout/cycle8"/>
    <dgm:cxn modelId="{7FD401E1-ADED-4CFB-AA20-2C2FFE3FE280}" type="presOf" srcId="{0C8AA459-FAEC-4D65-998C-C84E96C36749}" destId="{4543CE08-3B3B-4CA1-A8A4-C34BF7326769}" srcOrd="1" destOrd="0" presId="urn:microsoft.com/office/officeart/2005/8/layout/cycle8"/>
    <dgm:cxn modelId="{C2A75904-52D0-4892-86F9-94F37C910C57}" srcId="{4DA55A75-60B4-483E-9FE1-1F5C9D20E461}" destId="{491EB3EC-06B8-4A40-92E0-A4D281374BEB}" srcOrd="3" destOrd="0" parTransId="{CC1AA7D2-CD17-4CFD-8FBE-0B2DB8A9943C}" sibTransId="{5AD1FA78-884F-4E12-8EC7-C424DC92D791}"/>
    <dgm:cxn modelId="{3E7BD9E7-DDA9-439B-BC2B-C4278CD896D6}" type="presOf" srcId="{0C8AA459-FAEC-4D65-998C-C84E96C36749}" destId="{BFA8266E-BDAC-43D9-9EAD-B919DA5EC739}" srcOrd="0" destOrd="0" presId="urn:microsoft.com/office/officeart/2005/8/layout/cycle8"/>
    <dgm:cxn modelId="{7A82393D-E5E2-4673-A31F-80F50113795A}" srcId="{7AEAD04D-EEAF-4582-9285-D7CCE09230AB}" destId="{26BDD03D-4AE2-4320-97C7-E1777F09FC9D}" srcOrd="0" destOrd="0" parTransId="{0C64B553-6E18-4F6C-92A4-C12636A70D91}" sibTransId="{42269C92-6B59-4186-8E77-0DB15E8666CA}"/>
    <dgm:cxn modelId="{74AA184F-9E69-4707-B86B-687D6DFE29C9}" type="presOf" srcId="{7C5C9C53-B5B6-4583-AC23-C2F2420CF54E}" destId="{BF229927-61C3-4431-ACB5-8803A3EC9A5A}" srcOrd="0" destOrd="4" presId="urn:microsoft.com/office/officeart/2005/8/layout/cycle8"/>
    <dgm:cxn modelId="{7C6AB50F-C1CB-437B-AB4B-C1F980AA9A87}" type="presOf" srcId="{037E70A3-9097-4029-ACB1-2E3784384DDC}" destId="{694F05E4-297C-4C3E-BB0C-AD402010B42E}" srcOrd="1" destOrd="1" presId="urn:microsoft.com/office/officeart/2005/8/layout/cycle8"/>
    <dgm:cxn modelId="{AD806A30-8556-4B41-ADB7-F209ED0DC0D1}" srcId="{7AEAD04D-EEAF-4582-9285-D7CCE09230AB}" destId="{1B483CD2-9B03-42E6-9E1A-BB8DB1F69FB4}" srcOrd="4" destOrd="0" parTransId="{A6C025DD-FFC1-4D52-90BE-0779197D1976}" sibTransId="{93D49CA9-DADB-4C3F-8749-90F464360470}"/>
    <dgm:cxn modelId="{27DB5120-6151-41BA-BDB3-3F3A248F7D59}" type="presOf" srcId="{491EB3EC-06B8-4A40-92E0-A4D281374BEB}" destId="{865E5F4F-DA84-445F-9CA1-E244FBE2BF9E}" srcOrd="0" destOrd="4" presId="urn:microsoft.com/office/officeart/2005/8/layout/cycle8"/>
    <dgm:cxn modelId="{D113E79C-E3A4-4603-ADCC-FD950669D6E4}" type="presOf" srcId="{491EB3EC-06B8-4A40-92E0-A4D281374BEB}" destId="{6325B2C4-A296-40DA-8165-5C1A856BD30D}" srcOrd="1" destOrd="4" presId="urn:microsoft.com/office/officeart/2005/8/layout/cycle8"/>
    <dgm:cxn modelId="{6D0576D0-8213-4C86-A8AF-8105E8B1C80D}" srcId="{1B483CD2-9B03-42E6-9E1A-BB8DB1F69FB4}" destId="{7C5C9C53-B5B6-4583-AC23-C2F2420CF54E}" srcOrd="3" destOrd="0" parTransId="{9B764BD0-853A-4DF2-B0BA-EEC9AA6ACC93}" sibTransId="{4CBA338B-A65E-4C2C-9BD2-67AC5CA15719}"/>
    <dgm:cxn modelId="{AAC54340-0473-4F91-8940-9F0E8440E255}" type="presOf" srcId="{5E96CAF2-0825-4BE8-B49C-0DE93A42DF82}" destId="{BF229927-61C3-4431-ACB5-8803A3EC9A5A}" srcOrd="0" destOrd="2" presId="urn:microsoft.com/office/officeart/2005/8/layout/cycle8"/>
    <dgm:cxn modelId="{57DB9627-ABB8-4055-B906-A1408EAB50C4}" type="presOf" srcId="{7AEAD04D-EEAF-4582-9285-D7CCE09230AB}" destId="{227CB18B-3779-4C81-AD19-6FEB1BFAF03F}" srcOrd="0" destOrd="0" presId="urn:microsoft.com/office/officeart/2005/8/layout/cycle8"/>
    <dgm:cxn modelId="{05C54F22-910E-42AF-A586-0E9D564BE880}" type="presOf" srcId="{037E70A3-9097-4029-ACB1-2E3784384DDC}" destId="{BF229927-61C3-4431-ACB5-8803A3EC9A5A}" srcOrd="0" destOrd="1" presId="urn:microsoft.com/office/officeart/2005/8/layout/cycle8"/>
    <dgm:cxn modelId="{14E2DEF1-3EEA-4CF7-B416-868E69E48433}" type="presOf" srcId="{A34362FB-0427-4D3D-8DB1-B33B1E6958FC}" destId="{99996ADA-E58C-4B2B-935B-4FEEBB1AD204}" srcOrd="0" destOrd="0" presId="urn:microsoft.com/office/officeart/2005/8/layout/cycle8"/>
    <dgm:cxn modelId="{32E2AC0E-11F6-4903-9A68-B6671380F8FC}" type="presOf" srcId="{A34362FB-0427-4D3D-8DB1-B33B1E6958FC}" destId="{788DB575-A4F6-4E3F-9975-0EA773985ECC}" srcOrd="1" destOrd="0" presId="urn:microsoft.com/office/officeart/2005/8/layout/cycle8"/>
    <dgm:cxn modelId="{F818F2B8-2D69-4E29-A4D3-41996562B51D}" srcId="{7AEAD04D-EEAF-4582-9285-D7CCE09230AB}" destId="{A34362FB-0427-4D3D-8DB1-B33B1E6958FC}" srcOrd="1" destOrd="0" parTransId="{095D0157-05D9-4F48-81CE-69D80BC9BA28}" sibTransId="{54B0549F-8338-4BB2-B11E-A3144BEBDFCB}"/>
    <dgm:cxn modelId="{2B6C7DF0-1D2B-4705-B835-6CC18C8213DA}" type="presOf" srcId="{1B483CD2-9B03-42E6-9E1A-BB8DB1F69FB4}" destId="{BF229927-61C3-4431-ACB5-8803A3EC9A5A}" srcOrd="0" destOrd="0" presId="urn:microsoft.com/office/officeart/2005/8/layout/cycle8"/>
    <dgm:cxn modelId="{6C42A69F-97A3-4316-94E7-39B4D1A31EF7}" srcId="{7AEAD04D-EEAF-4582-9285-D7CCE09230AB}" destId="{4DA55A75-60B4-483E-9FE1-1F5C9D20E461}" srcOrd="3" destOrd="0" parTransId="{0D1DFE9F-FD24-4357-A098-49DF224280C9}" sibTransId="{C09722D8-46B2-4C94-A19F-FD3F3566D34B}"/>
    <dgm:cxn modelId="{7272B864-4A23-42A4-8021-5A098D4C0A7D}" type="presOf" srcId="{26BDD03D-4AE2-4320-97C7-E1777F09FC9D}" destId="{42B3A35E-0058-463F-9236-C61D9F65F035}" srcOrd="1" destOrd="0" presId="urn:microsoft.com/office/officeart/2005/8/layout/cycle8"/>
    <dgm:cxn modelId="{CCDACE0C-095E-4AB3-B600-0901EF5555F0}" type="presOf" srcId="{BCC4E1FF-C8F0-42E5-9E69-0F2160F2E2AD}" destId="{865E5F4F-DA84-445F-9CA1-E244FBE2BF9E}" srcOrd="0" destOrd="3" presId="urn:microsoft.com/office/officeart/2005/8/layout/cycle8"/>
    <dgm:cxn modelId="{0E875EC2-B8D6-45C6-9343-B5BABD77227A}" srcId="{4DA55A75-60B4-483E-9FE1-1F5C9D20E461}" destId="{BCC4E1FF-C8F0-42E5-9E69-0F2160F2E2AD}" srcOrd="2" destOrd="0" parTransId="{525FEB0F-DB45-446E-9F62-8431A7BEB08E}" sibTransId="{3694D946-DEDD-4FBF-AD27-D9A7BA6F2686}"/>
    <dgm:cxn modelId="{ADB39D83-AFCE-49F1-A85C-1FABE7C07508}" type="presOf" srcId="{5E96CAF2-0825-4BE8-B49C-0DE93A42DF82}" destId="{694F05E4-297C-4C3E-BB0C-AD402010B42E}" srcOrd="1" destOrd="2" presId="urn:microsoft.com/office/officeart/2005/8/layout/cycle8"/>
    <dgm:cxn modelId="{90569F5B-D50A-41ED-A8D1-C764D13322D7}" type="presOf" srcId="{4DA55A75-60B4-483E-9FE1-1F5C9D20E461}" destId="{6325B2C4-A296-40DA-8165-5C1A856BD30D}" srcOrd="1" destOrd="0" presId="urn:microsoft.com/office/officeart/2005/8/layout/cycle8"/>
    <dgm:cxn modelId="{4B308DE6-EFB9-4F05-B471-7CD1422C92B4}" srcId="{1B483CD2-9B03-42E6-9E1A-BB8DB1F69FB4}" destId="{BDB615B8-4C19-427C-904D-FDB575AE44D3}" srcOrd="2" destOrd="0" parTransId="{E68D4B6C-7EEB-4EDA-A2C3-A41A104C4B4F}" sibTransId="{64FDDDA7-D324-4EF4-9782-1966EB24FA78}"/>
    <dgm:cxn modelId="{48C9D14B-E18F-4225-A6DC-00A1A63806B6}" srcId="{4DA55A75-60B4-483E-9FE1-1F5C9D20E461}" destId="{9866F68F-FBAE-477F-AB39-C8D7CF6887BB}" srcOrd="1" destOrd="0" parTransId="{13E95929-930E-437F-90A5-B7DF52063058}" sibTransId="{9F17B075-92E1-47C1-BE66-5FD7BBCE2CA2}"/>
    <dgm:cxn modelId="{BF6E9D9C-4DD5-4141-8D9B-C41A48D65294}" type="presOf" srcId="{9866F68F-FBAE-477F-AB39-C8D7CF6887BB}" destId="{6325B2C4-A296-40DA-8165-5C1A856BD30D}" srcOrd="1" destOrd="2" presId="urn:microsoft.com/office/officeart/2005/8/layout/cycle8"/>
    <dgm:cxn modelId="{9E4C9A05-F52E-43D4-9C7F-2E6609B4ED37}" type="presParOf" srcId="{227CB18B-3779-4C81-AD19-6FEB1BFAF03F}" destId="{5EF388C4-B5C1-4374-89D1-9752BDF93F85}" srcOrd="0" destOrd="0" presId="urn:microsoft.com/office/officeart/2005/8/layout/cycle8"/>
    <dgm:cxn modelId="{00CB870C-E9B4-43B9-8C5B-5F891DDA045A}" type="presParOf" srcId="{227CB18B-3779-4C81-AD19-6FEB1BFAF03F}" destId="{1660EE75-B7A9-4154-A72A-35F7F82BF523}" srcOrd="1" destOrd="0" presId="urn:microsoft.com/office/officeart/2005/8/layout/cycle8"/>
    <dgm:cxn modelId="{6639D6F6-C496-44EA-A574-585739E70D5B}" type="presParOf" srcId="{227CB18B-3779-4C81-AD19-6FEB1BFAF03F}" destId="{DA3BD184-EF20-4B1C-B1C2-44379FC7D5B4}" srcOrd="2" destOrd="0" presId="urn:microsoft.com/office/officeart/2005/8/layout/cycle8"/>
    <dgm:cxn modelId="{E318C684-EF6E-469F-AA69-5443091D67D0}" type="presParOf" srcId="{227CB18B-3779-4C81-AD19-6FEB1BFAF03F}" destId="{42B3A35E-0058-463F-9236-C61D9F65F035}" srcOrd="3" destOrd="0" presId="urn:microsoft.com/office/officeart/2005/8/layout/cycle8"/>
    <dgm:cxn modelId="{064211EA-910A-4DD7-B9CC-2648D332ED22}" type="presParOf" srcId="{227CB18B-3779-4C81-AD19-6FEB1BFAF03F}" destId="{99996ADA-E58C-4B2B-935B-4FEEBB1AD204}" srcOrd="4" destOrd="0" presId="urn:microsoft.com/office/officeart/2005/8/layout/cycle8"/>
    <dgm:cxn modelId="{D45AFED9-C42C-4EDC-A087-D4D1980D6EBA}" type="presParOf" srcId="{227CB18B-3779-4C81-AD19-6FEB1BFAF03F}" destId="{6AFC5379-C3D2-430A-B3AB-20B032753877}" srcOrd="5" destOrd="0" presId="urn:microsoft.com/office/officeart/2005/8/layout/cycle8"/>
    <dgm:cxn modelId="{8116BA45-5739-489F-A4F1-7C95C7CCED5D}" type="presParOf" srcId="{227CB18B-3779-4C81-AD19-6FEB1BFAF03F}" destId="{6FB77967-196B-401B-AFD3-64BC4F36CD36}" srcOrd="6" destOrd="0" presId="urn:microsoft.com/office/officeart/2005/8/layout/cycle8"/>
    <dgm:cxn modelId="{AE1BF806-CB11-4EE7-8470-6091C4D5AD70}" type="presParOf" srcId="{227CB18B-3779-4C81-AD19-6FEB1BFAF03F}" destId="{788DB575-A4F6-4E3F-9975-0EA773985ECC}" srcOrd="7" destOrd="0" presId="urn:microsoft.com/office/officeart/2005/8/layout/cycle8"/>
    <dgm:cxn modelId="{FF5CD128-9A2C-4852-8D78-2DDD4AE81221}" type="presParOf" srcId="{227CB18B-3779-4C81-AD19-6FEB1BFAF03F}" destId="{BFA8266E-BDAC-43D9-9EAD-B919DA5EC739}" srcOrd="8" destOrd="0" presId="urn:microsoft.com/office/officeart/2005/8/layout/cycle8"/>
    <dgm:cxn modelId="{212F8B1D-FE94-402A-AA15-1E69B11A47C8}" type="presParOf" srcId="{227CB18B-3779-4C81-AD19-6FEB1BFAF03F}" destId="{96B7A671-3DC0-4222-AB59-DE1222930AF9}" srcOrd="9" destOrd="0" presId="urn:microsoft.com/office/officeart/2005/8/layout/cycle8"/>
    <dgm:cxn modelId="{3273023D-44E2-4C8F-BA2E-251CCBECFE19}" type="presParOf" srcId="{227CB18B-3779-4C81-AD19-6FEB1BFAF03F}" destId="{A0D5F650-40BC-42D9-BB7C-55D1A24D1BE5}" srcOrd="10" destOrd="0" presId="urn:microsoft.com/office/officeart/2005/8/layout/cycle8"/>
    <dgm:cxn modelId="{C13CEF9E-FBE8-43AE-BAC9-881DB90ADFDC}" type="presParOf" srcId="{227CB18B-3779-4C81-AD19-6FEB1BFAF03F}" destId="{4543CE08-3B3B-4CA1-A8A4-C34BF7326769}" srcOrd="11" destOrd="0" presId="urn:microsoft.com/office/officeart/2005/8/layout/cycle8"/>
    <dgm:cxn modelId="{E9968FED-6E6D-4E66-8914-1DB034F09B9D}" type="presParOf" srcId="{227CB18B-3779-4C81-AD19-6FEB1BFAF03F}" destId="{865E5F4F-DA84-445F-9CA1-E244FBE2BF9E}" srcOrd="12" destOrd="0" presId="urn:microsoft.com/office/officeart/2005/8/layout/cycle8"/>
    <dgm:cxn modelId="{374A7381-348B-45C1-83EB-3705ED103942}" type="presParOf" srcId="{227CB18B-3779-4C81-AD19-6FEB1BFAF03F}" destId="{BF759A28-8763-4C6D-B4F6-208AB0C69A21}" srcOrd="13" destOrd="0" presId="urn:microsoft.com/office/officeart/2005/8/layout/cycle8"/>
    <dgm:cxn modelId="{CECABB21-11D7-4606-B869-31326430F61B}" type="presParOf" srcId="{227CB18B-3779-4C81-AD19-6FEB1BFAF03F}" destId="{07925189-BC58-40AB-B656-A767DFCA4CBB}" srcOrd="14" destOrd="0" presId="urn:microsoft.com/office/officeart/2005/8/layout/cycle8"/>
    <dgm:cxn modelId="{E838E47C-BBDB-4846-8FC2-AE94A7888340}" type="presParOf" srcId="{227CB18B-3779-4C81-AD19-6FEB1BFAF03F}" destId="{6325B2C4-A296-40DA-8165-5C1A856BD30D}" srcOrd="15" destOrd="0" presId="urn:microsoft.com/office/officeart/2005/8/layout/cycle8"/>
    <dgm:cxn modelId="{2CCAF32B-416C-4859-8114-5FCFB229989D}" type="presParOf" srcId="{227CB18B-3779-4C81-AD19-6FEB1BFAF03F}" destId="{BF229927-61C3-4431-ACB5-8803A3EC9A5A}" srcOrd="16" destOrd="0" presId="urn:microsoft.com/office/officeart/2005/8/layout/cycle8"/>
    <dgm:cxn modelId="{8F1BD4D2-8701-4011-85F5-F7826C11D2C8}" type="presParOf" srcId="{227CB18B-3779-4C81-AD19-6FEB1BFAF03F}" destId="{7F7B9331-BF91-487F-B353-C0CAAAD548A0}" srcOrd="17" destOrd="0" presId="urn:microsoft.com/office/officeart/2005/8/layout/cycle8"/>
    <dgm:cxn modelId="{37B5C854-9D22-4D4D-97C1-9E385879D18E}" type="presParOf" srcId="{227CB18B-3779-4C81-AD19-6FEB1BFAF03F}" destId="{29A05729-A5FA-4BD7-B9B8-4AA4365DA321}" srcOrd="18" destOrd="0" presId="urn:microsoft.com/office/officeart/2005/8/layout/cycle8"/>
    <dgm:cxn modelId="{E176CDBB-9E47-4BD8-A286-8C4411CBB1C5}" type="presParOf" srcId="{227CB18B-3779-4C81-AD19-6FEB1BFAF03F}" destId="{694F05E4-297C-4C3E-BB0C-AD402010B42E}" srcOrd="19" destOrd="0" presId="urn:microsoft.com/office/officeart/2005/8/layout/cycle8"/>
    <dgm:cxn modelId="{1BA934BD-DF06-4BC7-9CDC-E295DD349447}" type="presParOf" srcId="{227CB18B-3779-4C81-AD19-6FEB1BFAF03F}" destId="{AE4A02A1-E67E-4D70-8027-AFFF34435B89}" srcOrd="20" destOrd="0" presId="urn:microsoft.com/office/officeart/2005/8/layout/cycle8"/>
    <dgm:cxn modelId="{B573D2E6-ED47-42BD-B1B0-B2DAD822742D}" type="presParOf" srcId="{227CB18B-3779-4C81-AD19-6FEB1BFAF03F}" destId="{B504CCA7-42D5-456F-AF18-370F52A85799}" srcOrd="21" destOrd="0" presId="urn:microsoft.com/office/officeart/2005/8/layout/cycle8"/>
    <dgm:cxn modelId="{58A46B87-B99A-45AE-B0EA-AA760E3F9E10}" type="presParOf" srcId="{227CB18B-3779-4C81-AD19-6FEB1BFAF03F}" destId="{4AA8DE99-44C7-4B3E-A0B8-EE9C56C6A269}" srcOrd="22" destOrd="0" presId="urn:microsoft.com/office/officeart/2005/8/layout/cycle8"/>
    <dgm:cxn modelId="{D51E79A6-D582-4215-9F1D-578282B67D71}" type="presParOf" srcId="{227CB18B-3779-4C81-AD19-6FEB1BFAF03F}" destId="{F520A694-DFA7-4920-87C8-57FDAD22C8F9}" srcOrd="23" destOrd="0" presId="urn:microsoft.com/office/officeart/2005/8/layout/cycle8"/>
    <dgm:cxn modelId="{3F6E804D-4AB0-43E6-829E-DAC9E6D26B8B}" type="presParOf" srcId="{227CB18B-3779-4C81-AD19-6FEB1BFAF03F}" destId="{591AB30B-8670-49FE-9041-B9ED47DE8DDD}" srcOrd="24" destOrd="0" presId="urn:microsoft.com/office/officeart/2005/8/layout/cycle8"/>
  </dgm:cxnLst>
  <dgm:bg>
    <a:noFill/>
  </dgm:bg>
  <dgm:whole>
    <a:ln>
      <a:prstDash val="sys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7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1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162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42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256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0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32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7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4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7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5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4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3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102">
              <a:srgbClr val="7030A0"/>
            </a:gs>
            <a:gs pos="46028">
              <a:srgbClr val="E0F2B9"/>
            </a:gs>
            <a:gs pos="0">
              <a:schemeClr val="accent1">
                <a:lumMod val="5000"/>
                <a:lumOff val="95000"/>
              </a:schemeClr>
            </a:gs>
            <a:gs pos="7400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B9EA-296E-4E72-AA29-E1D159E997D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A0D218-FCBE-4798-868F-1EFE0EFF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7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toon.com/show/eDbs8nCSAv4/appraisal-trainin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../2015/Appraisal%20summary.doc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nnect.vln.school.nz/ol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0298" y="1189225"/>
            <a:ext cx="9144000" cy="1188351"/>
          </a:xfrm>
        </p:spPr>
        <p:txBody>
          <a:bodyPr/>
          <a:lstStyle/>
          <a:p>
            <a:r>
              <a:rPr lang="en-NZ" b="1" dirty="0" smtClean="0">
                <a:solidFill>
                  <a:schemeClr val="tx1"/>
                </a:solidFill>
              </a:rPr>
              <a:t>Appraisal Training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Hyperlink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Isosceles Triangle 3">
            <a:hlinkClick r:id="rId2" tooltip="Powtoon intro"/>
          </p:cNvPr>
          <p:cNvSpPr/>
          <p:nvPr/>
        </p:nvSpPr>
        <p:spPr>
          <a:xfrm>
            <a:off x="7265773" y="3845520"/>
            <a:ext cx="889687" cy="7537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0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4445"/>
            <a:ext cx="8596668" cy="1320800"/>
          </a:xfrm>
        </p:spPr>
        <p:txBody>
          <a:bodyPr/>
          <a:lstStyle/>
          <a:p>
            <a:r>
              <a:rPr lang="en-N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SENARIOS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54845"/>
            <a:ext cx="8596668" cy="3880773"/>
          </a:xfrm>
        </p:spPr>
        <p:txBody>
          <a:bodyPr>
            <a:noAutofit/>
          </a:bodyPr>
          <a:lstStyle/>
          <a:p>
            <a:r>
              <a:rPr lang="en-NZ" sz="2400" dirty="0" smtClean="0"/>
              <a:t>1 Goal setting : </a:t>
            </a:r>
            <a:r>
              <a:rPr lang="en-NZ" sz="2400" dirty="0" err="1" smtClean="0"/>
              <a:t>appraisee</a:t>
            </a:r>
            <a:r>
              <a:rPr lang="en-NZ" sz="2400" dirty="0" smtClean="0"/>
              <a:t> has not set herself/himself ‘stretch ISMART goals’, they don’t relate to the schools strategic goals, they are not measureable and will not result in professional growth </a:t>
            </a:r>
          </a:p>
          <a:p>
            <a:r>
              <a:rPr lang="en-NZ" sz="2400" dirty="0" smtClean="0"/>
              <a:t>2 You have observed a lesson that is 90% teacher talk</a:t>
            </a:r>
          </a:p>
          <a:p>
            <a:r>
              <a:rPr lang="en-NZ" sz="2400" dirty="0" smtClean="0"/>
              <a:t>3 You have observed a lesson in which there appears to be little connection between the teacher and his/her students</a:t>
            </a:r>
          </a:p>
          <a:p>
            <a:r>
              <a:rPr lang="en-NZ" sz="2400" dirty="0" smtClean="0"/>
              <a:t>4 The evidence of the TAI is very limited</a:t>
            </a:r>
          </a:p>
          <a:p>
            <a:r>
              <a:rPr lang="en-NZ" sz="2400" dirty="0" smtClean="0"/>
              <a:t>5 After looking at the portfolio you are not prepared to sign  </a:t>
            </a:r>
          </a:p>
          <a:p>
            <a:r>
              <a:rPr lang="en-NZ" sz="2400" dirty="0" smtClean="0"/>
              <a:t>6 Exam analysis from the previous </a:t>
            </a:r>
            <a:r>
              <a:rPr lang="en-NZ" sz="2400" smtClean="0"/>
              <a:t>year shows </a:t>
            </a:r>
            <a:r>
              <a:rPr lang="en-NZ" sz="2400" dirty="0" smtClean="0"/>
              <a:t>the teachers results are below the expected level of achievement</a:t>
            </a:r>
          </a:p>
          <a:p>
            <a:r>
              <a:rPr lang="en-NZ" sz="2400" dirty="0" smtClean="0"/>
              <a:t>7 ?????????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238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7276" y="1594022"/>
            <a:ext cx="70680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PRACTISING TEACHER CRITERIA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8496" y="3361038"/>
            <a:ext cx="25825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/>
              <a:t>Have a go? </a:t>
            </a:r>
            <a:r>
              <a:rPr lang="en-NZ" sz="3600" dirty="0" smtClean="0"/>
              <a:t>Can we list the PTCs?</a:t>
            </a:r>
            <a:endParaRPr lang="en-NZ" sz="3600" dirty="0" smtClean="0"/>
          </a:p>
        </p:txBody>
      </p:sp>
    </p:spTree>
    <p:extLst>
      <p:ext uri="{BB962C8B-B14F-4D97-AF65-F5344CB8AC3E}">
        <p14:creationId xmlns:p14="http://schemas.microsoft.com/office/powerpoint/2010/main" val="412091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79165165"/>
              </p:ext>
            </p:extLst>
          </p:nvPr>
        </p:nvGraphicFramePr>
        <p:xfrm>
          <a:off x="1521529" y="647433"/>
          <a:ext cx="8473440" cy="591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186249" y="-1482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>
              <a:solidFill>
                <a:prstClr val="black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86249" y="-123945"/>
            <a:ext cx="7620000" cy="6778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mtClean="0"/>
              <a:t>Appraisal components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5966592" y="870292"/>
            <a:ext cx="1909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1400" b="1" dirty="0" smtClean="0"/>
              <a:t>Performance </a:t>
            </a:r>
            <a:r>
              <a:rPr lang="en-NZ" sz="1400" b="1" dirty="0"/>
              <a:t>Management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400" dirty="0"/>
              <a:t>Re-registration (every 3 years)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400" dirty="0"/>
              <a:t>Attestation (annual for pay progression)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400" dirty="0"/>
              <a:t>Appraisal (annual  for growth and development)</a:t>
            </a:r>
          </a:p>
          <a:p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6921503" y="3178616"/>
            <a:ext cx="19098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1400" b="1" dirty="0"/>
              <a:t>Process: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400" dirty="0"/>
              <a:t>Criteria established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400" dirty="0"/>
              <a:t>Goal setting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400" dirty="0"/>
              <a:t>Indicators of success </a:t>
            </a:r>
            <a:r>
              <a:rPr lang="en-NZ" sz="1400" dirty="0" smtClean="0"/>
              <a:t>identified </a:t>
            </a:r>
            <a:endParaRPr lang="en-NZ" sz="1400" dirty="0"/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400" dirty="0"/>
              <a:t>Timeframes  and actions identified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400" dirty="0"/>
              <a:t>Support to be </a:t>
            </a:r>
            <a:r>
              <a:rPr lang="en-NZ" sz="1400" dirty="0" smtClean="0"/>
              <a:t>provided</a:t>
            </a:r>
            <a:endParaRPr lang="en-NZ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52193" y="4436895"/>
            <a:ext cx="20718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NZ" sz="1200" b="1" dirty="0"/>
              <a:t>Evidence Collected </a:t>
            </a:r>
            <a:endParaRPr lang="en-NZ" sz="1200" b="1" dirty="0" smtClean="0"/>
          </a:p>
          <a:p>
            <a:pPr lvl="0"/>
            <a:r>
              <a:rPr lang="en-NZ" sz="1200" b="1" dirty="0" smtClean="0"/>
              <a:t>(</a:t>
            </a:r>
            <a:r>
              <a:rPr lang="en-NZ" sz="1200" b="1" dirty="0"/>
              <a:t>learning portfolio)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200" dirty="0"/>
              <a:t>Teaching as Inquiry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200" dirty="0"/>
              <a:t>Observations /feedback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200" dirty="0"/>
              <a:t>Evidence of learning(teacher/learner) 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200" dirty="0"/>
              <a:t>Student voice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200" dirty="0"/>
              <a:t>Informal feedback</a:t>
            </a:r>
          </a:p>
          <a:p>
            <a:pPr marL="173038" lvl="1" indent="-173038">
              <a:buFont typeface="Arial" pitchFamily="34" charset="0"/>
              <a:buChar char="•"/>
            </a:pPr>
            <a:r>
              <a:rPr lang="en-NZ" sz="1200" dirty="0"/>
              <a:t>Contribution to wider school - feedback from other staff</a:t>
            </a:r>
          </a:p>
        </p:txBody>
      </p:sp>
    </p:spTree>
    <p:extLst>
      <p:ext uri="{BB962C8B-B14F-4D97-AF65-F5344CB8AC3E}">
        <p14:creationId xmlns:p14="http://schemas.microsoft.com/office/powerpoint/2010/main" val="31808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file"/>
          </p:cNvPr>
          <p:cNvSpPr txBox="1"/>
          <p:nvPr/>
        </p:nvSpPr>
        <p:spPr>
          <a:xfrm>
            <a:off x="583145" y="210355"/>
            <a:ext cx="33692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>
                <a:latin typeface="Algerian" panose="04020705040A02060702" pitchFamily="82" charset="0"/>
              </a:rPr>
              <a:t>New Summary Statement </a:t>
            </a:r>
            <a:endParaRPr lang="en-NZ" sz="4400" dirty="0" smtClean="0">
              <a:solidFill>
                <a:schemeClr val="bg2">
                  <a:lumMod val="10000"/>
                </a:schemeClr>
              </a:solidFill>
              <a:latin typeface="Algerian" panose="04020705040A02060702" pitchFamily="82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0739" y="563272"/>
            <a:ext cx="6096000" cy="79601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APPRAISER ENDORSEMENT: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careful reading of and reflection on the appraisal portfolio, </a:t>
            </a:r>
            <a:r>
              <a:rPr lang="en-NZ" sz="2800" b="1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NZ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professional practice and observation of teaching.</a:t>
            </a:r>
            <a:endParaRPr lang="en-US" sz="28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am confident that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meets the criteria of the Practising Teacher Criteria ( RTC renamed in 2015)and the Professional Standards (STCA)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N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Signed:_________________________________        Date:________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Z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NZ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NZ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31993"/>
              </p:ext>
            </p:extLst>
          </p:nvPr>
        </p:nvGraphicFramePr>
        <p:xfrm>
          <a:off x="3757553" y="718972"/>
          <a:ext cx="5428391" cy="5891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677"/>
                <a:gridCol w="2171357"/>
                <a:gridCol w="2171357"/>
              </a:tblGrid>
              <a:tr h="306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Evidence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Notes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Completed/Comments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Goal setting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Are they stretch ISMART goals?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62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Exam analysis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Senior classes NCEA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Junior classes Westlake Exams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Classroom observation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 Reflections from observation?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Student evaluations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Analysis and reflections from the results?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Evidence for inquiry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Strategies are described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Evaluation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Reflection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Contribution to learning community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  <a:tr h="558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Professional Development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Is table linked to</a:t>
                      </a:r>
                      <a:endParaRPr lang="en-US" sz="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Report  T drive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65" marR="3386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91053" y="131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Portfolio Checklist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63" y="9045"/>
            <a:ext cx="4324350" cy="137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863" y="1503574"/>
            <a:ext cx="3657331" cy="21756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3339" y="1503574"/>
            <a:ext cx="3400754" cy="2109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2362" y="3932568"/>
            <a:ext cx="6346483" cy="1114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2343" y="5413930"/>
            <a:ext cx="7556817" cy="2584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0233" y="171561"/>
            <a:ext cx="1819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FFFF00"/>
                </a:solidFill>
              </a:rPr>
              <a:t>Open note book</a:t>
            </a:r>
          </a:p>
          <a:p>
            <a:r>
              <a:rPr lang="en-NZ" dirty="0" smtClean="0">
                <a:solidFill>
                  <a:srgbClr val="FFFF00"/>
                </a:solidFill>
              </a:rPr>
              <a:t>Select FILE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514" y="371679"/>
            <a:ext cx="1924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FFFF00"/>
                </a:solidFill>
              </a:rPr>
              <a:t>Select share on web or network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522" y="1553513"/>
            <a:ext cx="113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FFFF00"/>
                </a:solidFill>
              </a:rPr>
              <a:t>Select</a:t>
            </a:r>
          </a:p>
          <a:p>
            <a:r>
              <a:rPr lang="en-NZ" dirty="0" smtClean="0">
                <a:solidFill>
                  <a:srgbClr val="FFFF00"/>
                </a:solidFill>
              </a:rPr>
              <a:t>continue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90208" y="2550616"/>
            <a:ext cx="112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Select OK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7528" y="4653973"/>
            <a:ext cx="133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Select invite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0608" y="5782614"/>
            <a:ext cx="234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Select view link, copy link and email to appraiser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710670" y="171561"/>
            <a:ext cx="2343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FFFF00"/>
                </a:solidFill>
              </a:rPr>
              <a:t>How to share your</a:t>
            </a:r>
          </a:p>
          <a:p>
            <a:r>
              <a:rPr lang="en-NZ" sz="2400" b="1" dirty="0" smtClean="0">
                <a:solidFill>
                  <a:srgbClr val="FFFF00"/>
                </a:solidFill>
              </a:rPr>
              <a:t>Portfolio with your appraiser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9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7030A0"/>
            </a:gs>
            <a:gs pos="46028">
              <a:srgbClr val="E0F2B9"/>
            </a:gs>
            <a:gs pos="0">
              <a:schemeClr val="accent1">
                <a:lumMod val="5000"/>
                <a:lumOff val="95000"/>
              </a:schemeClr>
            </a:gs>
            <a:gs pos="7400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9362" y="2986345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2800" dirty="0">
                <a:solidFill>
                  <a:srgbClr val="9C7CAA"/>
                </a:solidFill>
              </a:rPr>
              <a:t>It’s about a recognition that we are all learners and learning takes place when there are high levels of:</a:t>
            </a:r>
          </a:p>
          <a:p>
            <a:pPr marL="457200" indent="-342900">
              <a:buFont typeface="Arial" pitchFamily="34" charset="0"/>
              <a:buChar char="•"/>
            </a:pPr>
            <a:r>
              <a:rPr lang="en-NZ" sz="2800" dirty="0"/>
              <a:t>Trust</a:t>
            </a:r>
          </a:p>
          <a:p>
            <a:pPr marL="457200" indent="-342900">
              <a:buFont typeface="Arial" pitchFamily="34" charset="0"/>
              <a:buChar char="•"/>
            </a:pPr>
            <a:r>
              <a:rPr lang="en-NZ" sz="2800" dirty="0"/>
              <a:t>Respect</a:t>
            </a:r>
          </a:p>
          <a:p>
            <a:pPr marL="457200" indent="-342900">
              <a:buFont typeface="Arial" pitchFamily="34" charset="0"/>
              <a:buChar char="•"/>
            </a:pPr>
            <a:r>
              <a:rPr lang="en-NZ" sz="2800" dirty="0"/>
              <a:t>Inquiry </a:t>
            </a:r>
          </a:p>
          <a:p>
            <a:pPr marL="457200" indent="-342900">
              <a:buFont typeface="Arial" pitchFamily="34" charset="0"/>
              <a:buChar char="•"/>
            </a:pPr>
            <a:r>
              <a:rPr lang="en-NZ" sz="2800" dirty="0"/>
              <a:t>Conversation</a:t>
            </a:r>
          </a:p>
          <a:p>
            <a:pPr marL="457200" indent="-342900">
              <a:buFont typeface="Arial" pitchFamily="34" charset="0"/>
              <a:buChar char="•"/>
            </a:pPr>
            <a:r>
              <a:rPr lang="en-NZ" sz="2800" dirty="0"/>
              <a:t>Action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1662771" y="929966"/>
            <a:ext cx="5482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FFFF00"/>
                </a:solidFill>
              </a:rPr>
              <a:t>Open to learning disposition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25175" y="2581037"/>
            <a:ext cx="1695925" cy="1695925"/>
            <a:chOff x="3680631" y="2230902"/>
            <a:chExt cx="1695925" cy="1695925"/>
          </a:xfrm>
        </p:grpSpPr>
        <p:sp>
          <p:nvSpPr>
            <p:cNvPr id="39" name="Oval 38"/>
            <p:cNvSpPr/>
            <p:nvPr/>
          </p:nvSpPr>
          <p:spPr>
            <a:xfrm>
              <a:off x="3680631" y="2230902"/>
              <a:ext cx="1695925" cy="1695925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Oval 4"/>
            <p:cNvSpPr/>
            <p:nvPr/>
          </p:nvSpPr>
          <p:spPr>
            <a:xfrm>
              <a:off x="3928993" y="2479264"/>
              <a:ext cx="1199201" cy="1199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kern="1200" dirty="0" smtClean="0"/>
                <a:t>Respect for self and others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kern="1200" dirty="0" smtClean="0"/>
                <a:t>Valid Information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kern="1200" dirty="0" smtClean="0"/>
                <a:t>Internal commitment to decisions </a:t>
              </a:r>
              <a:endParaRPr lang="en-US" sz="1300" b="1" kern="12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56286" y="2069987"/>
            <a:ext cx="33704" cy="511049"/>
            <a:chOff x="4511742" y="1719852"/>
            <a:chExt cx="33704" cy="511049"/>
          </a:xfrm>
        </p:grpSpPr>
        <p:sp>
          <p:nvSpPr>
            <p:cNvPr id="37" name="Straight Connector 5"/>
            <p:cNvSpPr/>
            <p:nvPr/>
          </p:nvSpPr>
          <p:spPr>
            <a:xfrm rot="16200000">
              <a:off x="4273069" y="1958525"/>
              <a:ext cx="511049" cy="337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852"/>
                  </a:moveTo>
                  <a:lnTo>
                    <a:pt x="511049" y="16852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Straight Connector 6"/>
            <p:cNvSpPr/>
            <p:nvPr/>
          </p:nvSpPr>
          <p:spPr>
            <a:xfrm rot="16200000">
              <a:off x="4515818" y="1962601"/>
              <a:ext cx="25552" cy="25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225175" y="374062"/>
            <a:ext cx="1695925" cy="1695925"/>
            <a:chOff x="3680631" y="23927"/>
            <a:chExt cx="1695925" cy="1695925"/>
          </a:xfrm>
        </p:grpSpPr>
        <p:sp>
          <p:nvSpPr>
            <p:cNvPr id="35" name="Oval 34"/>
            <p:cNvSpPr/>
            <p:nvPr/>
          </p:nvSpPr>
          <p:spPr>
            <a:xfrm>
              <a:off x="3680631" y="23927"/>
              <a:ext cx="1695925" cy="1695925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Oval 8"/>
            <p:cNvSpPr/>
            <p:nvPr/>
          </p:nvSpPr>
          <p:spPr>
            <a:xfrm>
              <a:off x="3928993" y="272289"/>
              <a:ext cx="1199201" cy="1199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1. Say what you think</a:t>
              </a:r>
              <a:endParaRPr lang="en-US" sz="1800" b="1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779990" y="2868026"/>
            <a:ext cx="543315" cy="33704"/>
            <a:chOff x="5235446" y="2517891"/>
            <a:chExt cx="543315" cy="33704"/>
          </a:xfrm>
        </p:grpSpPr>
        <p:sp>
          <p:nvSpPr>
            <p:cNvPr id="33" name="Straight Connector 9"/>
            <p:cNvSpPr/>
            <p:nvPr/>
          </p:nvSpPr>
          <p:spPr>
            <a:xfrm rot="19855368">
              <a:off x="5235446" y="2517891"/>
              <a:ext cx="543315" cy="337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852"/>
                  </a:moveTo>
                  <a:lnTo>
                    <a:pt x="543315" y="16852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Straight Connector 10"/>
            <p:cNvSpPr/>
            <p:nvPr/>
          </p:nvSpPr>
          <p:spPr>
            <a:xfrm rot="19855368">
              <a:off x="5493521" y="2521160"/>
              <a:ext cx="27165" cy="271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182195" y="1492793"/>
            <a:ext cx="1695925" cy="1695925"/>
            <a:chOff x="5637651" y="1142658"/>
            <a:chExt cx="1695925" cy="1695925"/>
          </a:xfrm>
        </p:grpSpPr>
        <p:sp>
          <p:nvSpPr>
            <p:cNvPr id="31" name="Oval 30"/>
            <p:cNvSpPr/>
            <p:nvPr/>
          </p:nvSpPr>
          <p:spPr>
            <a:xfrm>
              <a:off x="5637651" y="1142658"/>
              <a:ext cx="1695925" cy="1695925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Oval 12"/>
            <p:cNvSpPr/>
            <p:nvPr/>
          </p:nvSpPr>
          <p:spPr>
            <a:xfrm>
              <a:off x="5886013" y="1391020"/>
              <a:ext cx="1199201" cy="1199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2. Say why you think it</a:t>
              </a:r>
              <a:endParaRPr lang="en-US" sz="18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73261" y="3963891"/>
            <a:ext cx="511049" cy="33704"/>
            <a:chOff x="5228717" y="3613756"/>
            <a:chExt cx="511049" cy="33704"/>
          </a:xfrm>
        </p:grpSpPr>
        <p:sp>
          <p:nvSpPr>
            <p:cNvPr id="29" name="Straight Connector 13"/>
            <p:cNvSpPr/>
            <p:nvPr/>
          </p:nvSpPr>
          <p:spPr>
            <a:xfrm rot="1800000">
              <a:off x="5228717" y="3613756"/>
              <a:ext cx="511049" cy="337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852"/>
                  </a:moveTo>
                  <a:lnTo>
                    <a:pt x="511049" y="16852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Straight Connector 14"/>
            <p:cNvSpPr/>
            <p:nvPr/>
          </p:nvSpPr>
          <p:spPr>
            <a:xfrm rot="1800000">
              <a:off x="5471466" y="3617832"/>
              <a:ext cx="25552" cy="25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36472" y="3684524"/>
            <a:ext cx="1695925" cy="1695925"/>
            <a:chOff x="5591928" y="3334389"/>
            <a:chExt cx="1695925" cy="1695925"/>
          </a:xfrm>
        </p:grpSpPr>
        <p:sp>
          <p:nvSpPr>
            <p:cNvPr id="27" name="Oval 26"/>
            <p:cNvSpPr/>
            <p:nvPr/>
          </p:nvSpPr>
          <p:spPr>
            <a:xfrm>
              <a:off x="5591928" y="3334389"/>
              <a:ext cx="1695925" cy="1695925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Oval 16"/>
            <p:cNvSpPr/>
            <p:nvPr/>
          </p:nvSpPr>
          <p:spPr>
            <a:xfrm>
              <a:off x="5840290" y="3582751"/>
              <a:ext cx="1199201" cy="1199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b="1" kern="1200" dirty="0" smtClean="0"/>
                <a:t>3. Inquire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b="1" kern="1200" dirty="0" smtClean="0"/>
                <a:t>Their reactions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b="1" kern="1200" dirty="0" smtClean="0"/>
                <a:t>Their own thoughts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b="1" kern="1200" dirty="0" smtClean="0"/>
                <a:t>Accuracy  (paraphrase/ check)</a:t>
              </a:r>
              <a:endParaRPr lang="en-US" sz="1400" b="1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56286" y="4276962"/>
            <a:ext cx="33704" cy="511049"/>
            <a:chOff x="4511742" y="3926827"/>
            <a:chExt cx="33704" cy="511049"/>
          </a:xfrm>
        </p:grpSpPr>
        <p:sp>
          <p:nvSpPr>
            <p:cNvPr id="25" name="Straight Connector 17"/>
            <p:cNvSpPr/>
            <p:nvPr/>
          </p:nvSpPr>
          <p:spPr>
            <a:xfrm rot="5400000">
              <a:off x="4273069" y="4165500"/>
              <a:ext cx="511049" cy="337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852"/>
                  </a:moveTo>
                  <a:lnTo>
                    <a:pt x="511049" y="16852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Straight Connector 18"/>
            <p:cNvSpPr/>
            <p:nvPr/>
          </p:nvSpPr>
          <p:spPr>
            <a:xfrm rot="5400000">
              <a:off x="4515818" y="4169576"/>
              <a:ext cx="25552" cy="25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35054" y="4788012"/>
            <a:ext cx="1876168" cy="1695925"/>
            <a:chOff x="3590510" y="4437877"/>
            <a:chExt cx="1876168" cy="1695925"/>
          </a:xfrm>
        </p:grpSpPr>
        <p:sp>
          <p:nvSpPr>
            <p:cNvPr id="23" name="Oval 22"/>
            <p:cNvSpPr/>
            <p:nvPr/>
          </p:nvSpPr>
          <p:spPr>
            <a:xfrm>
              <a:off x="3590510" y="4437877"/>
              <a:ext cx="1876168" cy="1695925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Oval 20"/>
            <p:cNvSpPr/>
            <p:nvPr/>
          </p:nvSpPr>
          <p:spPr>
            <a:xfrm>
              <a:off x="3865268" y="4686239"/>
              <a:ext cx="1326652" cy="1199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1430" rIns="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4. Detect and check assumptions</a:t>
              </a:r>
              <a:endParaRPr lang="en-US" sz="1800" b="1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61965" y="3963891"/>
            <a:ext cx="511049" cy="33704"/>
            <a:chOff x="3317421" y="3613756"/>
            <a:chExt cx="511049" cy="33704"/>
          </a:xfrm>
        </p:grpSpPr>
        <p:sp>
          <p:nvSpPr>
            <p:cNvPr id="21" name="Straight Connector 21"/>
            <p:cNvSpPr/>
            <p:nvPr/>
          </p:nvSpPr>
          <p:spPr>
            <a:xfrm rot="9000000">
              <a:off x="3317421" y="3613756"/>
              <a:ext cx="511049" cy="337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852"/>
                  </a:moveTo>
                  <a:lnTo>
                    <a:pt x="511049" y="16852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Straight Connector 22"/>
            <p:cNvSpPr/>
            <p:nvPr/>
          </p:nvSpPr>
          <p:spPr>
            <a:xfrm rot="19800000">
              <a:off x="3560169" y="3617832"/>
              <a:ext cx="25552" cy="25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13879" y="3684524"/>
            <a:ext cx="1695925" cy="1695925"/>
            <a:chOff x="1769335" y="3334389"/>
            <a:chExt cx="1695925" cy="1695925"/>
          </a:xfrm>
        </p:grpSpPr>
        <p:sp>
          <p:nvSpPr>
            <p:cNvPr id="19" name="Oval 18"/>
            <p:cNvSpPr/>
            <p:nvPr/>
          </p:nvSpPr>
          <p:spPr>
            <a:xfrm>
              <a:off x="1769335" y="3334389"/>
              <a:ext cx="1695925" cy="1695925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Oval 24"/>
            <p:cNvSpPr/>
            <p:nvPr/>
          </p:nvSpPr>
          <p:spPr>
            <a:xfrm>
              <a:off x="2017697" y="3582751"/>
              <a:ext cx="1199201" cy="1199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5. Establish common ground</a:t>
              </a:r>
              <a:endParaRPr lang="en-US" sz="1800" b="1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61965" y="2860404"/>
            <a:ext cx="511049" cy="33704"/>
            <a:chOff x="3317421" y="2510269"/>
            <a:chExt cx="511049" cy="33704"/>
          </a:xfrm>
        </p:grpSpPr>
        <p:sp>
          <p:nvSpPr>
            <p:cNvPr id="17" name="Straight Connector 25"/>
            <p:cNvSpPr/>
            <p:nvPr/>
          </p:nvSpPr>
          <p:spPr>
            <a:xfrm rot="12600000">
              <a:off x="3317421" y="2510269"/>
              <a:ext cx="511049" cy="3370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6852"/>
                  </a:moveTo>
                  <a:lnTo>
                    <a:pt x="511049" y="16852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Straight Connector 26"/>
            <p:cNvSpPr/>
            <p:nvPr/>
          </p:nvSpPr>
          <p:spPr>
            <a:xfrm rot="23400000">
              <a:off x="3560169" y="2514344"/>
              <a:ext cx="25552" cy="25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13879" y="1477549"/>
            <a:ext cx="1695925" cy="1695925"/>
            <a:chOff x="1769335" y="1127414"/>
            <a:chExt cx="1695925" cy="1695925"/>
          </a:xfrm>
        </p:grpSpPr>
        <p:sp>
          <p:nvSpPr>
            <p:cNvPr id="15" name="Oval 14"/>
            <p:cNvSpPr/>
            <p:nvPr/>
          </p:nvSpPr>
          <p:spPr>
            <a:xfrm>
              <a:off x="1769335" y="1127414"/>
              <a:ext cx="1695925" cy="1695925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Oval 28"/>
            <p:cNvSpPr/>
            <p:nvPr/>
          </p:nvSpPr>
          <p:spPr>
            <a:xfrm>
              <a:off x="2017697" y="1375776"/>
              <a:ext cx="1199201" cy="1199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6. Make a plan</a:t>
              </a:r>
              <a:endParaRPr lang="en-US" sz="1800" b="1" kern="1200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2925211" y="6406965"/>
            <a:ext cx="6575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400" b="1" dirty="0"/>
              <a:t>Open to learning conversation – components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2888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dirty="0">
                <a:hlinkClick r:id="rId2"/>
              </a:rPr>
              <a:t>http://connect.vln.school.nz/olc</a:t>
            </a:r>
            <a:endParaRPr lang="en-NZ" dirty="0"/>
          </a:p>
          <a:p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377513" y="3863545"/>
            <a:ext cx="3130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Link to </a:t>
            </a:r>
            <a:r>
              <a:rPr lang="en-NZ" dirty="0" err="1" smtClean="0"/>
              <a:t>Vivanne</a:t>
            </a:r>
            <a:r>
              <a:rPr lang="en-NZ" dirty="0" smtClean="0"/>
              <a:t> Robinson lecture on ‘Open conversations”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425</TotalTime>
  <Words>465</Words>
  <Application>Microsoft Office PowerPoint</Application>
  <PresentationFormat>Widescreen</PresentationFormat>
  <Paragraphs>137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Arial</vt:lpstr>
      <vt:lpstr>Calibri</vt:lpstr>
      <vt:lpstr>Times New Roman</vt:lpstr>
      <vt:lpstr>Trebuchet MS</vt:lpstr>
      <vt:lpstr>Wingdings 3</vt:lpstr>
      <vt:lpstr>Facet</vt:lpstr>
      <vt:lpstr>Appraisal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SENARIOS</vt:lpstr>
    </vt:vector>
  </TitlesOfParts>
  <Company>Westlake Girls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Appraisal Training</dc:title>
  <dc:creator>Michele Larnder</dc:creator>
  <cp:lastModifiedBy>Michele Larnder</cp:lastModifiedBy>
  <cp:revision>23</cp:revision>
  <dcterms:created xsi:type="dcterms:W3CDTF">2015-09-09T23:58:04Z</dcterms:created>
  <dcterms:modified xsi:type="dcterms:W3CDTF">2015-09-14T20:03:21Z</dcterms:modified>
</cp:coreProperties>
</file>